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CFDD1-36F0-429C-8208-73716A1D3114}" type="datetimeFigureOut">
              <a:rPr lang="en-US" smtClean="0"/>
              <a:pPr/>
              <a:t>6/1/2020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Monotype Corsiva" pitchFamily="66" charset="0"/>
              </a:rPr>
              <a:t>Chapter-2 </a:t>
            </a:r>
            <a:br>
              <a:rPr lang="en-US" sz="3200" b="1" dirty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en-US" sz="3200" b="1" dirty="0">
                <a:solidFill>
                  <a:srgbClr val="C00000"/>
                </a:solidFill>
                <a:latin typeface="Monotype Corsiva" pitchFamily="66" charset="0"/>
              </a:rPr>
              <a:t>Relations And Functions </a:t>
            </a:r>
            <a:endParaRPr lang="en-IN" sz="32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04000" cy="2412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This Presentation contain The following Topics: </a:t>
            </a:r>
          </a:p>
          <a:p>
            <a:pPr algn="l"/>
            <a:endParaRPr lang="en-US" sz="2800" dirty="0">
              <a:solidFill>
                <a:srgbClr val="002060"/>
              </a:solidFill>
              <a:latin typeface="Arial Rounded MT Bold" pitchFamily="34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Ordered Pair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 Cartesian Product of Sets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Relations </a:t>
            </a: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r>
              <a:rPr lang="en-US" sz="2800" dirty="0">
                <a:solidFill>
                  <a:srgbClr val="002060"/>
                </a:solidFill>
              </a:rPr>
              <a:t> 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1"/>
            <a:ext cx="8229600" cy="658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)R in roster form 	(ii) its Domain , Range and Co- </a:t>
            </a:r>
            <a:r>
              <a:rPr lang="en-US" sz="2400" dirty="0" err="1">
                <a:solidFill>
                  <a:srgbClr val="FF0000"/>
                </a:solidFill>
              </a:rPr>
              <a:t>doamain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Also represent the relation by an arrow diagram. </a:t>
            </a:r>
          </a:p>
          <a:p>
            <a:pPr>
              <a:buNone/>
            </a:pPr>
            <a:r>
              <a:rPr lang="en-US" sz="2400" b="1" dirty="0"/>
              <a:t>Solution 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Given A = { 1,2,3,…., 14}   and 					    R = {(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3x – y =0, x , y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A 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R in roster form : R = {(1,3),(2,6), (3,9), (4,12)}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Domain = {1,2,3,4} ,   Range = { 3,6,9,12} and Co-domain  is the set A .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The arrow diagram of the relation R is given bellow: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			         A                       </a:t>
            </a:r>
            <a:r>
              <a:rPr lang="en-US" sz="2400" dirty="0" err="1">
                <a:solidFill>
                  <a:srgbClr val="002060"/>
                </a:solidFill>
              </a:rPr>
              <a:t>A</a:t>
            </a:r>
            <a:r>
              <a:rPr lang="en-US" sz="2400" dirty="0">
                <a:solidFill>
                  <a:srgbClr val="002060"/>
                </a:solidFill>
              </a:rPr>
              <a:t>  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	</a:t>
            </a:r>
            <a:r>
              <a:rPr lang="en-US" sz="2400" dirty="0"/>
              <a:t>	                      		       </a:t>
            </a:r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2500298" y="3929066"/>
            <a:ext cx="1044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7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8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9104" y="3929066"/>
            <a:ext cx="1152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9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12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43240" y="4371988"/>
            <a:ext cx="1476000" cy="6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43240" y="4657740"/>
            <a:ext cx="1512000" cy="90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43240" y="4929198"/>
            <a:ext cx="1512000" cy="118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43240" y="4086236"/>
            <a:ext cx="1512000" cy="39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300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Arial Rounded MT Bold" pitchFamily="34" charset="0"/>
              </a:rPr>
              <a:t>Ordered Pair</a:t>
            </a:r>
            <a:r>
              <a:rPr lang="en-US" sz="2800" dirty="0"/>
              <a:t> :- </a:t>
            </a:r>
            <a:r>
              <a:rPr lang="en-US" sz="2400" dirty="0">
                <a:solidFill>
                  <a:srgbClr val="002060"/>
                </a:solidFill>
              </a:rPr>
              <a:t>An ordered pair is a pair of objects taken in a specific  order.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An ordered pair is written by listing the two members in a specific order, separating them by comma and enclosing  the pair in parenthesis.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Ex. In the ordered pair (a, b) , a is called the first element or member and b is called the second element  or member. 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u="sng" dirty="0">
                <a:solidFill>
                  <a:srgbClr val="FF0000"/>
                </a:solidFill>
                <a:latin typeface="Arial Rounded MT Bold" pitchFamily="34" charset="0"/>
              </a:rPr>
              <a:t>Cartesian Product  of Two Sets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Let A and B be any two non- empty sets , then the set of all ordered pairs </a:t>
            </a:r>
            <a:r>
              <a:rPr lang="en-US" sz="2400" b="1" dirty="0">
                <a:solidFill>
                  <a:srgbClr val="7030A0"/>
                </a:solidFill>
              </a:rPr>
              <a:t>(a, b)</a:t>
            </a:r>
            <a:r>
              <a:rPr lang="en-US" sz="2400" dirty="0">
                <a:solidFill>
                  <a:srgbClr val="7030A0"/>
                </a:solidFill>
              </a:rPr>
              <a:t> for all </a:t>
            </a:r>
            <a:r>
              <a:rPr lang="en-US" sz="2400" b="1" dirty="0">
                <a:solidFill>
                  <a:srgbClr val="7030A0"/>
                </a:solidFill>
              </a:rPr>
              <a:t>a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A </a:t>
            </a:r>
            <a:r>
              <a:rPr lang="en-US" sz="2400" dirty="0">
                <a:solidFill>
                  <a:srgbClr val="7030A0"/>
                </a:solidFill>
              </a:rPr>
              <a:t>and </a:t>
            </a:r>
            <a:r>
              <a:rPr lang="en-US" sz="2400" b="1" dirty="0">
                <a:solidFill>
                  <a:srgbClr val="7030A0"/>
                </a:solidFill>
              </a:rPr>
              <a:t>b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B  </a:t>
            </a:r>
            <a:r>
              <a:rPr lang="en-US" sz="2400" dirty="0">
                <a:solidFill>
                  <a:srgbClr val="7030A0"/>
                </a:solidFill>
              </a:rPr>
              <a:t>is called the </a:t>
            </a:r>
            <a:r>
              <a:rPr lang="en-US" sz="2400" dirty="0" err="1">
                <a:solidFill>
                  <a:srgbClr val="7030A0"/>
                </a:solidFill>
              </a:rPr>
              <a:t>cartesian</a:t>
            </a:r>
            <a:r>
              <a:rPr lang="en-US" sz="2400" dirty="0">
                <a:solidFill>
                  <a:srgbClr val="7030A0"/>
                </a:solidFill>
              </a:rPr>
              <a:t> product  of A and B . 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	=&gt; A x B = { (</a:t>
            </a:r>
            <a:r>
              <a:rPr lang="en-US" sz="2400" b="1" dirty="0" err="1">
                <a:solidFill>
                  <a:srgbClr val="7030A0"/>
                </a:solidFill>
              </a:rPr>
              <a:t>a,b</a:t>
            </a:r>
            <a:r>
              <a:rPr lang="en-US" sz="2400" b="1" dirty="0">
                <a:solidFill>
                  <a:srgbClr val="7030A0"/>
                </a:solidFill>
              </a:rPr>
              <a:t>) : a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A</a:t>
            </a:r>
            <a:r>
              <a:rPr lang="en-US" sz="2400" dirty="0">
                <a:solidFill>
                  <a:srgbClr val="7030A0"/>
                </a:solidFill>
              </a:rPr>
              <a:t> and </a:t>
            </a:r>
            <a:r>
              <a:rPr lang="en-US" sz="2400" b="1" dirty="0">
                <a:solidFill>
                  <a:srgbClr val="7030A0"/>
                </a:solidFill>
              </a:rPr>
              <a:t>b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B }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Ex. Let A = { 1,2,3} and B = { 3,4}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Then A x B = { (1,3), (1,4), (2,3), (2,4), (3,3), (3,4)}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And B x A = { (3,1), (3,2), (3,3), (4,1), (4,2), (4,3)}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3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From the example we can observe that :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(</a:t>
            </a:r>
            <a:r>
              <a:rPr lang="en-US" sz="2800" dirty="0" err="1">
                <a:solidFill>
                  <a:srgbClr val="002060"/>
                </a:solidFill>
              </a:rPr>
              <a:t>i</a:t>
            </a:r>
            <a:r>
              <a:rPr lang="en-US" sz="2800" dirty="0">
                <a:solidFill>
                  <a:srgbClr val="002060"/>
                </a:solidFill>
              </a:rPr>
              <a:t>) A x B ≠ B x A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(ii) n(A x B ) = n(A) x n(B) = 3 x 2  = 6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Note :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A x B ≠ B x A unless A = B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A x B = ɸ , when one or both of A, B are empty sets.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If A and B are non- empty finite sets then ,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		n(A x B ) = n(A) x n(B) and n(A x B) = n(B x A )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4) If A and B are non- empty sets and either A or B is an infinite set, then A x B is also an infinite set.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If A, B and C are three non- empty sets then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	(A x B x C) ={ (a, b, c): a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A , b 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B and c 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C }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And n(</a:t>
            </a:r>
            <a:r>
              <a:rPr lang="en-US" sz="2800" dirty="0" err="1">
                <a:solidFill>
                  <a:srgbClr val="002060"/>
                </a:solidFill>
              </a:rPr>
              <a:t>AxBxC</a:t>
            </a:r>
            <a:r>
              <a:rPr lang="en-US" sz="2800" dirty="0">
                <a:solidFill>
                  <a:srgbClr val="002060"/>
                </a:solidFill>
              </a:rPr>
              <a:t>) = n(A) x n(B) x n ( C )       </a:t>
            </a:r>
          </a:p>
          <a:p>
            <a:pPr marL="914400" lvl="1" indent="-514350">
              <a:buNone/>
            </a:pPr>
            <a:endParaRPr lang="en-IN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22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Relations </a:t>
            </a:r>
          </a:p>
          <a:p>
            <a:pPr>
              <a:buNone/>
            </a:pPr>
            <a:r>
              <a:rPr lang="en-US" sz="2800" dirty="0"/>
              <a:t>  </a:t>
            </a:r>
            <a:r>
              <a:rPr lang="en-US" sz="2800" dirty="0">
                <a:solidFill>
                  <a:srgbClr val="002060"/>
                </a:solidFill>
              </a:rPr>
              <a:t>  </a:t>
            </a:r>
            <a:r>
              <a:rPr lang="en-US" sz="2400" dirty="0">
                <a:solidFill>
                  <a:srgbClr val="002060"/>
                </a:solidFill>
              </a:rPr>
              <a:t>Consider the two sets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P = { </a:t>
            </a:r>
            <a:r>
              <a:rPr lang="en-US" sz="2400" dirty="0" err="1">
                <a:solidFill>
                  <a:srgbClr val="002060"/>
                </a:solidFill>
              </a:rPr>
              <a:t>a,b,c</a:t>
            </a:r>
            <a:r>
              <a:rPr lang="en-US" sz="2400" dirty="0">
                <a:solidFill>
                  <a:srgbClr val="002060"/>
                </a:solidFill>
              </a:rPr>
              <a:t>}   and 	Q = {Ali,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, Chandra}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Then P x Q = {(a, Ali), (a,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), (a,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), ……. (c, Chandra } = 12 ordered pairs 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Now we can obtain a subset of </a:t>
            </a:r>
            <a:r>
              <a:rPr lang="en-US" sz="2400" dirty="0" err="1">
                <a:solidFill>
                  <a:srgbClr val="002060"/>
                </a:solidFill>
              </a:rPr>
              <a:t>PxQ</a:t>
            </a:r>
            <a:r>
              <a:rPr lang="en-US" sz="2400" dirty="0">
                <a:solidFill>
                  <a:srgbClr val="002060"/>
                </a:solidFill>
              </a:rPr>
              <a:t> by introducing a relation R between P and Q such That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R = { 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x is the first letter of the name y,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P , y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Q}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Then R = { (a, Ali), (b,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), (b,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), (c, Chandra)}</a:t>
            </a:r>
          </a:p>
          <a:p>
            <a:pPr>
              <a:buNone/>
            </a:pPr>
            <a:endParaRPr lang="en-US" sz="2400" dirty="0"/>
          </a:p>
          <a:p>
            <a:pPr algn="just"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Definition </a:t>
            </a:r>
            <a:r>
              <a:rPr lang="en-US" sz="2400" dirty="0"/>
              <a:t>:- </a:t>
            </a:r>
            <a:r>
              <a:rPr lang="en-US" sz="2400" dirty="0">
                <a:solidFill>
                  <a:srgbClr val="002060"/>
                </a:solidFill>
              </a:rPr>
              <a:t>A relation R from a non-empty set A to a non- empty set B is a subset of the </a:t>
            </a:r>
            <a:r>
              <a:rPr lang="en-US" sz="2400" dirty="0" err="1">
                <a:solidFill>
                  <a:srgbClr val="002060"/>
                </a:solidFill>
              </a:rPr>
              <a:t>cartesian</a:t>
            </a:r>
            <a:r>
              <a:rPr lang="en-US" sz="2400" dirty="0">
                <a:solidFill>
                  <a:srgbClr val="002060"/>
                </a:solidFill>
              </a:rPr>
              <a:t> product A x B.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	The subset is derived by describing the relationship between the first element  and second element of the ordered pairs in A x B.   </a:t>
            </a:r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0"/>
            <a:ext cx="8229600" cy="6444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 relation R : A ----&gt; B can also be  represented by arrow  diagram as shown below : 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               A			B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In the above fig. the elements of the set B are called the </a:t>
            </a:r>
            <a:r>
              <a:rPr lang="en-US" sz="2400" b="1" dirty="0">
                <a:solidFill>
                  <a:srgbClr val="002060"/>
                </a:solidFill>
              </a:rPr>
              <a:t>image</a:t>
            </a:r>
            <a:r>
              <a:rPr lang="en-US" sz="2400" dirty="0">
                <a:solidFill>
                  <a:srgbClr val="002060"/>
                </a:solidFill>
              </a:rPr>
              <a:t> of the element of the set A.  </a:t>
            </a:r>
            <a:r>
              <a:rPr lang="en-US" sz="2400" dirty="0" err="1">
                <a:solidFill>
                  <a:srgbClr val="002060"/>
                </a:solidFill>
              </a:rPr>
              <a:t>Eg</a:t>
            </a:r>
            <a:r>
              <a:rPr lang="en-US" sz="2400" dirty="0">
                <a:solidFill>
                  <a:srgbClr val="002060"/>
                </a:solidFill>
              </a:rPr>
              <a:t>. Image of ‘a ‘ is ‘Ali’  etc.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This is the graphical or pictorial representation of the relation R from A to B . Also known as arrow diagram. </a:t>
            </a:r>
          </a:p>
        </p:txBody>
      </p:sp>
      <p:sp>
        <p:nvSpPr>
          <p:cNvPr id="4" name="Oval 3"/>
          <p:cNvSpPr/>
          <p:nvPr/>
        </p:nvSpPr>
        <p:spPr>
          <a:xfrm>
            <a:off x="1643042" y="1643050"/>
            <a:ext cx="1116000" cy="25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a</a:t>
            </a:r>
            <a:endParaRPr lang="en-US" b="1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b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c</a:t>
            </a:r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000496" y="1785926"/>
            <a:ext cx="1728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Ali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>
                <a:solidFill>
                  <a:schemeClr val="accent2"/>
                </a:solidFill>
              </a:rPr>
              <a:t>Bhanu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>
                <a:solidFill>
                  <a:schemeClr val="accent2"/>
                </a:solidFill>
              </a:rPr>
              <a:t>Binoy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Chandra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57422" y="2214554"/>
            <a:ext cx="219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304562" y="2786058"/>
            <a:ext cx="219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5984" y="3643314"/>
            <a:ext cx="2088000" cy="2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5984" y="2857496"/>
            <a:ext cx="2232000" cy="39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1"/>
            <a:ext cx="8229600" cy="651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From the relation R : A --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-&gt; B we have three most important terms,  which are as follows :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  <a:sym typeface="Wingdings" pitchFamily="2" charset="2"/>
            </a:endParaRP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Domain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:- The set of all first elements of the ordered pairs (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) in the relation R is called the domain of the relation R.  For example in the above relation {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a,b,c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} is the domain. </a:t>
            </a: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Range 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:- The set of all second elements  of the ordered pairs (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) in the relation R is called the range of the relation R. for example in the above relation { Ali,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Binoy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Bhanu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, Chandra} is the range . </a:t>
            </a: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Co-domain 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:- The second  set as a whole is called the co-domain.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Eg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. In the above relation set B is co-domain. So we can say that  “range  is the subset of co-domain”. </a:t>
            </a:r>
          </a:p>
          <a:p>
            <a:pPr marL="457200" indent="-45720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	</a:t>
            </a:r>
            <a:r>
              <a:rPr lang="en-US" sz="2400" dirty="0">
                <a:sym typeface="Wingdings" pitchFamily="2" charset="2"/>
              </a:rPr>
              <a:t>     </a:t>
            </a:r>
          </a:p>
          <a:p>
            <a:pPr marL="457200" indent="-457200">
              <a:buNone/>
            </a:pPr>
            <a:endParaRPr lang="en-IN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358"/>
            <a:ext cx="8229600" cy="633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Some  Examples of  Relations </a:t>
            </a:r>
          </a:p>
          <a:p>
            <a:pPr>
              <a:buNone/>
            </a:pPr>
            <a:r>
              <a:rPr lang="en-US" sz="2400" b="1" dirty="0"/>
              <a:t>Example 1.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Let A = { 1,2,3,4,5,6} . Find the relation R from A to A defined by R = { (x, y) : y = x+1, x , y </a:t>
            </a:r>
            <a:r>
              <a:rPr lang="az-Cyrl-AZ" sz="2400" dirty="0">
                <a:solidFill>
                  <a:srgbClr val="FF0000"/>
                </a:solidFill>
              </a:rPr>
              <a:t>Є</a:t>
            </a:r>
            <a:r>
              <a:rPr lang="en-US" sz="2400" dirty="0">
                <a:solidFill>
                  <a:srgbClr val="FF0000"/>
                </a:solidFill>
              </a:rPr>
              <a:t> A 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Represent this relation by arrow diagram.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Find  Domain, Range and Co-domain, of the relation. </a:t>
            </a:r>
          </a:p>
          <a:p>
            <a:pPr marL="514350" indent="-514350">
              <a:buNone/>
            </a:pPr>
            <a:r>
              <a:rPr lang="en-US" sz="2400" b="1" dirty="0"/>
              <a:t>Solution :</a:t>
            </a:r>
            <a:r>
              <a:rPr lang="en-US" sz="2400" dirty="0">
                <a:solidFill>
                  <a:srgbClr val="0070C0"/>
                </a:solidFill>
              </a:rPr>
              <a:t> we have given the set  A = { 1,2,3,4,5,6} and the relation R  = { (</a:t>
            </a:r>
            <a:r>
              <a:rPr lang="en-US" sz="2400" dirty="0" err="1">
                <a:solidFill>
                  <a:srgbClr val="0070C0"/>
                </a:solidFill>
              </a:rPr>
              <a:t>x,y</a:t>
            </a:r>
            <a:r>
              <a:rPr lang="en-US" sz="2400" dirty="0">
                <a:solidFill>
                  <a:srgbClr val="0070C0"/>
                </a:solidFill>
              </a:rPr>
              <a:t>): y = x+1, x, y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A }. From this we get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        R = { (1,2), (2,3), (3,4), (4,5), (5,6)}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The arrow diagram is  shown bellow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from the fig. we can see that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Domain = 	{ 1,2,3,4,5,6}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Range = 	{ 2,4,5,6}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Co-domain =	 { 1,2,3,4,5,6}		</a:t>
            </a:r>
            <a:endParaRPr lang="en-IN" sz="2400" dirty="0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85852" y="4286256"/>
            <a:ext cx="914400" cy="19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86116" y="4286256"/>
            <a:ext cx="914400" cy="19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57356" y="4567512"/>
            <a:ext cx="1764000" cy="25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57356" y="4929198"/>
            <a:ext cx="1764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57356" y="5157806"/>
            <a:ext cx="1764000" cy="2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871650" y="5443558"/>
            <a:ext cx="1728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71650" y="5729310"/>
            <a:ext cx="1728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51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Example 2</a:t>
            </a:r>
            <a:r>
              <a:rPr lang="en-US" sz="2400" dirty="0"/>
              <a:t>:- </a:t>
            </a:r>
            <a:r>
              <a:rPr lang="en-US" sz="2400" dirty="0">
                <a:solidFill>
                  <a:srgbClr val="FF0000"/>
                </a:solidFill>
              </a:rPr>
              <a:t>The fig. shows a relation 	P                           Q between P and Q. write this relation 			</a:t>
            </a:r>
            <a:r>
              <a:rPr lang="en-US" sz="2400" dirty="0" err="1">
                <a:solidFill>
                  <a:srgbClr val="FF0000"/>
                </a:solidFill>
              </a:rPr>
              <a:t>i.ii</a:t>
            </a:r>
            <a:r>
              <a:rPr lang="en-US" sz="2400" dirty="0">
                <a:solidFill>
                  <a:srgbClr val="FF0000"/>
                </a:solidFill>
              </a:rPr>
              <a:t> I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In the set builder from 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In roster form 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Also write its domain and range .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b="1" dirty="0"/>
              <a:t>Solution:-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 from the fig. we can see that ‘ elements of P are squares of element of Q’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In set builder form  R = { 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x is square of y 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P, y</a:t>
            </a:r>
            <a:r>
              <a:rPr lang="az-Cyrl-AZ" sz="2400" dirty="0">
                <a:solidFill>
                  <a:srgbClr val="002060"/>
                </a:solidFill>
              </a:rPr>
              <a:t> Є</a:t>
            </a:r>
            <a:r>
              <a:rPr lang="en-US" sz="2400" dirty="0">
                <a:solidFill>
                  <a:srgbClr val="002060"/>
                </a:solidFill>
              </a:rPr>
              <a:t> Q}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 In roster from  R = { (9, 3), (9, -3), (4, 2), (4 , -2)}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Domain of R = {9, 4}  and Range = { 3, 2, -3, -2 }</a:t>
            </a:r>
          </a:p>
          <a:p>
            <a:pPr marL="514350" indent="-514350">
              <a:buNone/>
            </a:pPr>
            <a:r>
              <a:rPr lang="en-US" sz="2400" dirty="0"/>
              <a:t> </a:t>
            </a:r>
          </a:p>
          <a:p>
            <a:pPr marL="514350" indent="-514350">
              <a:buNone/>
            </a:pPr>
            <a:r>
              <a:rPr lang="en-US" sz="2400" b="1" dirty="0"/>
              <a:t>Example 3:- </a:t>
            </a:r>
            <a:r>
              <a:rPr lang="en-US" sz="2400" dirty="0">
                <a:solidFill>
                  <a:srgbClr val="FF0000"/>
                </a:solidFill>
              </a:rPr>
              <a:t>If a relation R = { (0,0), (2,4), (-1,-2), (3,6), (1,2)} . Then write : (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) Domain  and Range of R 	(ii) R in set builder form 	(iii) represent R in arrow diagram.  </a:t>
            </a:r>
          </a:p>
        </p:txBody>
      </p:sp>
      <p:sp>
        <p:nvSpPr>
          <p:cNvPr id="5" name="Oval 4"/>
          <p:cNvSpPr/>
          <p:nvPr/>
        </p:nvSpPr>
        <p:spPr>
          <a:xfrm>
            <a:off x="5572132" y="642918"/>
            <a:ext cx="972000" cy="180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9</a:t>
            </a:r>
          </a:p>
          <a:p>
            <a:pPr algn="ctr">
              <a:buFont typeface="Arial" pitchFamily="34" charset="0"/>
              <a:buChar char="•"/>
            </a:pPr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43814" y="571480"/>
            <a:ext cx="1188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-3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38148" y="1071546"/>
            <a:ext cx="1620000" cy="12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215074" y="1571612"/>
            <a:ext cx="165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229368" y="1571612"/>
            <a:ext cx="1656000" cy="50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215074" y="1085840"/>
            <a:ext cx="1656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20"/>
            <a:ext cx="82296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/>
              <a:t>Soution</a:t>
            </a:r>
            <a:r>
              <a:rPr lang="en-US" sz="2400" b="1" dirty="0"/>
              <a:t> 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 we have given that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	R ={ ( 0,0), (2,4), (-1,-2), (3,6), (1,2)} </a:t>
            </a:r>
          </a:p>
          <a:p>
            <a:pPr marL="514350" indent="-514350">
              <a:buAutoNum type="romanLcPeriod"/>
            </a:pPr>
            <a:r>
              <a:rPr lang="en-US" sz="2400" dirty="0" err="1">
                <a:solidFill>
                  <a:srgbClr val="002060"/>
                </a:solidFill>
              </a:rPr>
              <a:t>Domian</a:t>
            </a:r>
            <a:r>
              <a:rPr lang="en-US" sz="2400" dirty="0">
                <a:solidFill>
                  <a:srgbClr val="002060"/>
                </a:solidFill>
              </a:rPr>
              <a:t> = { 0, 2, -1, 3, 1}  and Range = { 0, 4, -2, 6, 2}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R in the set builder form  R = {(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y = 2x, -1 ≤ x ≤ 3,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Z}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The relation can be represented  by arrow diagram  as shown bellow.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A		         B		                   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       	 		  R</a:t>
            </a: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b="1" dirty="0"/>
              <a:t>Example 4:-</a:t>
            </a:r>
            <a:r>
              <a:rPr lang="en-US" sz="2400" dirty="0">
                <a:solidFill>
                  <a:srgbClr val="FF0000"/>
                </a:solidFill>
              </a:rPr>
              <a:t> If A = { 1,2,3,…., 14} and a relation R is defined from A to A by R = { (</a:t>
            </a:r>
            <a:r>
              <a:rPr lang="en-US" sz="2400" dirty="0" err="1">
                <a:solidFill>
                  <a:srgbClr val="FF0000"/>
                </a:solidFill>
              </a:rPr>
              <a:t>x,y</a:t>
            </a:r>
            <a:r>
              <a:rPr lang="en-US" sz="2400" dirty="0">
                <a:solidFill>
                  <a:srgbClr val="FF0000"/>
                </a:solidFill>
              </a:rPr>
              <a:t>) : 3x – y = 0 , x , y </a:t>
            </a:r>
            <a:r>
              <a:rPr lang="az-Cyrl-AZ" sz="2400" dirty="0">
                <a:solidFill>
                  <a:srgbClr val="FF0000"/>
                </a:solidFill>
              </a:rPr>
              <a:t>Є</a:t>
            </a:r>
            <a:r>
              <a:rPr lang="en-US" sz="2400" dirty="0">
                <a:solidFill>
                  <a:srgbClr val="FF0000"/>
                </a:solidFill>
              </a:rPr>
              <a:t> A} . Then write </a:t>
            </a:r>
          </a:p>
          <a:p>
            <a:pPr marL="514350" indent="-514350">
              <a:buNone/>
            </a:pPr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2000232" y="3286124"/>
            <a:ext cx="1152000" cy="205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9104" y="3286124"/>
            <a:ext cx="1152000" cy="205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14612" y="3657608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14612" y="3929066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14612" y="4143380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14612" y="4429132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28906" y="4714884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392</Words>
  <Application>Microsoft Office PowerPoint</Application>
  <PresentationFormat>On-screen Show (4:3)</PresentationFormat>
  <Paragraphs>160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Chapter-2  Relations And Functions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45</cp:revision>
  <dcterms:created xsi:type="dcterms:W3CDTF">2020-05-30T15:16:06Z</dcterms:created>
  <dcterms:modified xsi:type="dcterms:W3CDTF">2020-06-01T10:20:59Z</dcterms:modified>
</cp:coreProperties>
</file>